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4"/>
  </p:sldMasterIdLst>
  <p:sldIdLst>
    <p:sldId id="256" r:id="rId5"/>
    <p:sldId id="259" r:id="rId6"/>
    <p:sldId id="279" r:id="rId7"/>
    <p:sldId id="264" r:id="rId8"/>
    <p:sldId id="271" r:id="rId9"/>
    <p:sldId id="272" r:id="rId10"/>
    <p:sldId id="262" r:id="rId11"/>
    <p:sldId id="280" r:id="rId12"/>
    <p:sldId id="263" r:id="rId13"/>
    <p:sldId id="273" r:id="rId14"/>
    <p:sldId id="274" r:id="rId15"/>
    <p:sldId id="261" r:id="rId16"/>
    <p:sldId id="265" r:id="rId17"/>
    <p:sldId id="267" r:id="rId18"/>
    <p:sldId id="275" r:id="rId19"/>
    <p:sldId id="276" r:id="rId20"/>
    <p:sldId id="277" r:id="rId21"/>
    <p:sldId id="278" r:id="rId22"/>
    <p:sldId id="266" r:id="rId23"/>
    <p:sldId id="260" r:id="rId24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2FFB6"/>
    <a:srgbClr val="A2FF5D"/>
    <a:srgbClr val="9CF859"/>
    <a:srgbClr val="CE8EFC"/>
    <a:srgbClr val="8DF8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90E1538-DC31-A846-AC27-BF2A67C0A2EC}" v="774" dt="2023-07-26T02:06:54.970"/>
    <p1510:client id="{EC1DDDE1-78C3-4DB6-AD7D-B7AD3583B3B6}" v="84" vWet="86" dt="2023-07-26T00:58:38.01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>
      <p:cViewPr varScale="1">
        <p:scale>
          <a:sx n="121" d="100"/>
          <a:sy n="121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8D7368D-31D9-8101-473D-CD39E706FD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796401" y="3378954"/>
            <a:ext cx="6394567" cy="3479046"/>
          </a:xfrm>
          <a:custGeom>
            <a:avLst/>
            <a:gdLst>
              <a:gd name="connsiteX0" fmla="*/ 5171297 w 6394567"/>
              <a:gd name="connsiteY0" fmla="*/ 284 h 3479046"/>
              <a:gd name="connsiteX1" fmla="*/ 6394290 w 6394567"/>
              <a:gd name="connsiteY1" fmla="*/ 430072 h 3479046"/>
              <a:gd name="connsiteX2" fmla="*/ 6394567 w 6394567"/>
              <a:gd name="connsiteY2" fmla="*/ 430316 h 3479046"/>
              <a:gd name="connsiteX3" fmla="*/ 6394567 w 6394567"/>
              <a:gd name="connsiteY3" fmla="*/ 3479046 h 3479046"/>
              <a:gd name="connsiteX4" fmla="*/ 0 w 6394567"/>
              <a:gd name="connsiteY4" fmla="*/ 3479046 h 3479046"/>
              <a:gd name="connsiteX5" fmla="*/ 3916974 w 6394567"/>
              <a:gd name="connsiteY5" fmla="*/ 405504 h 3479046"/>
              <a:gd name="connsiteX6" fmla="*/ 3959456 w 6394567"/>
              <a:gd name="connsiteY6" fmla="*/ 373857 h 3479046"/>
              <a:gd name="connsiteX7" fmla="*/ 5052215 w 6394567"/>
              <a:gd name="connsiteY7" fmla="*/ 1756 h 3479046"/>
              <a:gd name="connsiteX8" fmla="*/ 5171297 w 6394567"/>
              <a:gd name="connsiteY8" fmla="*/ 284 h 3479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94567" h="3479046">
                <a:moveTo>
                  <a:pt x="5171297" y="284"/>
                </a:moveTo>
                <a:cubicBezTo>
                  <a:pt x="5607674" y="7531"/>
                  <a:pt x="6039042" y="153650"/>
                  <a:pt x="6394290" y="430072"/>
                </a:cubicBezTo>
                <a:lnTo>
                  <a:pt x="6394567" y="430316"/>
                </a:lnTo>
                <a:lnTo>
                  <a:pt x="6394567" y="3479046"/>
                </a:lnTo>
                <a:lnTo>
                  <a:pt x="0" y="3479046"/>
                </a:lnTo>
                <a:lnTo>
                  <a:pt x="3916974" y="405504"/>
                </a:lnTo>
                <a:lnTo>
                  <a:pt x="3959456" y="373857"/>
                </a:lnTo>
                <a:cubicBezTo>
                  <a:pt x="4291086" y="139664"/>
                  <a:pt x="4671097" y="17528"/>
                  <a:pt x="5052215" y="1756"/>
                </a:cubicBezTo>
                <a:cubicBezTo>
                  <a:pt x="5091916" y="114"/>
                  <a:pt x="5131627" y="-375"/>
                  <a:pt x="5171297" y="284"/>
                </a:cubicBezTo>
                <a:close/>
              </a:path>
            </a:pathLst>
          </a:custGeom>
          <a:gradFill>
            <a:gsLst>
              <a:gs pos="39000">
                <a:schemeClr val="bg2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F32C74-82F4-2A29-889B-EF23CEE6AA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6801" y="1122363"/>
            <a:ext cx="6211185" cy="2305246"/>
          </a:xfr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ACADD6-278F-604C-8A38-BBBAFC6754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6802" y="3549048"/>
            <a:ext cx="5029198" cy="1956278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43946B-3F5A-C916-B62B-8D5938EA82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7/26/23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86539F-2DB8-FCDA-C884-9C3CD29B8C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DAA7B3-5D3B-D493-8F6F-1FEBB8576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2051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50D2E-0561-F284-F89A-AAE3CD09A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936841"/>
            <a:ext cx="10239338" cy="95366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657C4C-16EC-2477-6332-830F53011D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69848" y="2139696"/>
            <a:ext cx="10239338" cy="367768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0940D3-6996-1C08-F1AF-87C3546579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7/26/23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3676C3-588F-B636-8CE0-AA2CBFBCE9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CEF8A9-EB1E-B344-A4B8-B58D06336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0331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DEF3A28-33E4-2796-AE7A-1234569F5CE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844950" y="1081177"/>
            <a:ext cx="2508849" cy="463382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D185FC-2BBB-E997-A5CD-F2C6CF6B7C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66800" y="1081177"/>
            <a:ext cx="7505700" cy="463382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314B3C-96CD-071C-C2AD-2C7E04F819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7/26/23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AA2B04-F5E0-C5A3-C77D-6AE9A9E913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155BC2-C712-C4A4-50EC-E10D88344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3967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A4769-9A55-AF9B-4CE4-DFA07E711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E45D9E-DBB4-B890-88D5-B4C03599EC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E15260-1C0B-A965-3114-D7C40D18BD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7/26/23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AAF4D1-0334-3F24-69B4-06C7BD7426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8BA76D-3B8B-429D-9B32-54D6A6297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9313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8D9C414-4A2F-78AF-ED60-6130D4C563B3}"/>
              </a:ext>
            </a:extLst>
          </p:cNvPr>
          <p:cNvSpPr/>
          <p:nvPr/>
        </p:nvSpPr>
        <p:spPr>
          <a:xfrm>
            <a:off x="6284115" y="3378954"/>
            <a:ext cx="5907885" cy="3479046"/>
          </a:xfrm>
          <a:custGeom>
            <a:avLst/>
            <a:gdLst>
              <a:gd name="connsiteX0" fmla="*/ 5171297 w 5907885"/>
              <a:gd name="connsiteY0" fmla="*/ 284 h 3479046"/>
              <a:gd name="connsiteX1" fmla="*/ 5813217 w 5907885"/>
              <a:gd name="connsiteY1" fmla="*/ 114238 h 3479046"/>
              <a:gd name="connsiteX2" fmla="*/ 5907885 w 5907885"/>
              <a:gd name="connsiteY2" fmla="*/ 151524 h 3479046"/>
              <a:gd name="connsiteX3" fmla="*/ 5907885 w 5907885"/>
              <a:gd name="connsiteY3" fmla="*/ 3479046 h 3479046"/>
              <a:gd name="connsiteX4" fmla="*/ 0 w 5907885"/>
              <a:gd name="connsiteY4" fmla="*/ 3479046 h 3479046"/>
              <a:gd name="connsiteX5" fmla="*/ 3916974 w 5907885"/>
              <a:gd name="connsiteY5" fmla="*/ 405504 h 3479046"/>
              <a:gd name="connsiteX6" fmla="*/ 3959456 w 5907885"/>
              <a:gd name="connsiteY6" fmla="*/ 373857 h 3479046"/>
              <a:gd name="connsiteX7" fmla="*/ 5052215 w 5907885"/>
              <a:gd name="connsiteY7" fmla="*/ 1756 h 3479046"/>
              <a:gd name="connsiteX8" fmla="*/ 5171297 w 5907885"/>
              <a:gd name="connsiteY8" fmla="*/ 284 h 3479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907885" h="3479046">
                <a:moveTo>
                  <a:pt x="5171297" y="284"/>
                </a:moveTo>
                <a:cubicBezTo>
                  <a:pt x="5389485" y="3908"/>
                  <a:pt x="5606422" y="42249"/>
                  <a:pt x="5813217" y="114238"/>
                </a:cubicBezTo>
                <a:lnTo>
                  <a:pt x="5907885" y="151524"/>
                </a:lnTo>
                <a:lnTo>
                  <a:pt x="5907885" y="3479046"/>
                </a:lnTo>
                <a:lnTo>
                  <a:pt x="0" y="3479046"/>
                </a:lnTo>
                <a:lnTo>
                  <a:pt x="3916974" y="405504"/>
                </a:lnTo>
                <a:lnTo>
                  <a:pt x="3959456" y="373857"/>
                </a:lnTo>
                <a:cubicBezTo>
                  <a:pt x="4291086" y="139664"/>
                  <a:pt x="4671097" y="17528"/>
                  <a:pt x="5052215" y="1756"/>
                </a:cubicBezTo>
                <a:cubicBezTo>
                  <a:pt x="5091916" y="114"/>
                  <a:pt x="5131627" y="-375"/>
                  <a:pt x="5171297" y="284"/>
                </a:cubicBezTo>
                <a:close/>
              </a:path>
            </a:pathLst>
          </a:custGeom>
          <a:gradFill>
            <a:gsLst>
              <a:gs pos="23000">
                <a:schemeClr val="bg2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3410AE4-7FC7-589E-B6D3-0DA7B5FC5CE3}"/>
              </a:ext>
            </a:extLst>
          </p:cNvPr>
          <p:cNvSpPr/>
          <p:nvPr/>
        </p:nvSpPr>
        <p:spPr>
          <a:xfrm flipH="1" flipV="1">
            <a:off x="0" y="0"/>
            <a:ext cx="2923855" cy="1479128"/>
          </a:xfrm>
          <a:custGeom>
            <a:avLst/>
            <a:gdLst>
              <a:gd name="connsiteX0" fmla="*/ 2923855 w 2923855"/>
              <a:gd name="connsiteY0" fmla="*/ 1479128 h 1479128"/>
              <a:gd name="connsiteX1" fmla="*/ 0 w 2923855"/>
              <a:gd name="connsiteY1" fmla="*/ 1479128 h 1479128"/>
              <a:gd name="connsiteX2" fmla="*/ 1368245 w 2923855"/>
              <a:gd name="connsiteY2" fmla="*/ 405504 h 1479128"/>
              <a:gd name="connsiteX3" fmla="*/ 1410727 w 2923855"/>
              <a:gd name="connsiteY3" fmla="*/ 373857 h 1479128"/>
              <a:gd name="connsiteX4" fmla="*/ 2503486 w 2923855"/>
              <a:gd name="connsiteY4" fmla="*/ 1756 h 1479128"/>
              <a:gd name="connsiteX5" fmla="*/ 2622568 w 2923855"/>
              <a:gd name="connsiteY5" fmla="*/ 284 h 1479128"/>
              <a:gd name="connsiteX6" fmla="*/ 2785835 w 2923855"/>
              <a:gd name="connsiteY6" fmla="*/ 9494 h 1479128"/>
              <a:gd name="connsiteX7" fmla="*/ 2923855 w 2923855"/>
              <a:gd name="connsiteY7" fmla="*/ 28352 h 1479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23855" h="1479128">
                <a:moveTo>
                  <a:pt x="2923855" y="1479128"/>
                </a:moveTo>
                <a:lnTo>
                  <a:pt x="0" y="1479128"/>
                </a:lnTo>
                <a:lnTo>
                  <a:pt x="1368245" y="405504"/>
                </a:lnTo>
                <a:lnTo>
                  <a:pt x="1410727" y="373857"/>
                </a:lnTo>
                <a:cubicBezTo>
                  <a:pt x="1742357" y="139664"/>
                  <a:pt x="2122368" y="17528"/>
                  <a:pt x="2503486" y="1756"/>
                </a:cubicBezTo>
                <a:cubicBezTo>
                  <a:pt x="2543187" y="114"/>
                  <a:pt x="2582898" y="-375"/>
                  <a:pt x="2622568" y="284"/>
                </a:cubicBezTo>
                <a:cubicBezTo>
                  <a:pt x="2677115" y="1190"/>
                  <a:pt x="2731584" y="4266"/>
                  <a:pt x="2785835" y="9494"/>
                </a:cubicBezTo>
                <a:lnTo>
                  <a:pt x="2923855" y="28352"/>
                </a:lnTo>
                <a:close/>
              </a:path>
            </a:pathLst>
          </a:custGeom>
          <a:gradFill>
            <a:gsLst>
              <a:gs pos="33000">
                <a:schemeClr val="bg2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381CBD-08D9-3C9A-7620-24F2D64048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709738"/>
            <a:ext cx="6455434" cy="2981274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D5AE2B-1716-CEEC-73F8-E81F591925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6800" y="4759252"/>
            <a:ext cx="5397260" cy="955748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CF3052-6EE8-979F-04FB-1B8DF81F29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7/26/23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986285-161A-6869-27C2-0A159C2344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7ED64F-5DAB-238D-C34A-1DCCB1222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8986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F484D0-7460-7B08-F1EE-96EABE4021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799" y="936841"/>
            <a:ext cx="10092477" cy="95366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80B7F9-8ECB-7079-A11E-51D3903E2B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66800" y="2117341"/>
            <a:ext cx="4809482" cy="37601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E97161-CAF5-CA48-D814-7ACD43AB99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9795" y="2117341"/>
            <a:ext cx="4809482" cy="37601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3BD680-4E7A-5155-3CAE-6BD44EE8BA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7/26/23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6A152D-EFF2-B3AA-3F25-14E113673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BD6032-FD7A-BFFD-9BE5-48EDBEFBD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6194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47F4D-4855-340E-03F3-4860885EC6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963283"/>
            <a:ext cx="10096500" cy="91600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CEB472-7426-C288-B5F6-0A1232DCED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6801" y="1879287"/>
            <a:ext cx="4739628" cy="582117"/>
          </a:xfrm>
        </p:spPr>
        <p:txBody>
          <a:bodyPr anchor="b">
            <a:noAutofit/>
          </a:bodyPr>
          <a:lstStyle>
            <a:lvl1pPr marL="0" indent="0">
              <a:buNone/>
              <a:defRPr sz="1400" b="1" cap="all" spc="25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194F9C-B6FA-97C3-F618-0CF956CB53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66801" y="2505075"/>
            <a:ext cx="4739628" cy="33896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8F5665C-7910-AFA2-350F-42C06ED5AF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00330" y="1879287"/>
            <a:ext cx="4762970" cy="582117"/>
          </a:xfrm>
        </p:spPr>
        <p:txBody>
          <a:bodyPr anchor="b">
            <a:noAutofit/>
          </a:bodyPr>
          <a:lstStyle>
            <a:lvl1pPr marL="0" indent="0">
              <a:buNone/>
              <a:defRPr sz="1400" b="1" cap="all" spc="25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D71352E-1DE0-F0CD-6F81-1D8FF59C2B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00330" y="2505075"/>
            <a:ext cx="4762970" cy="33896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D38F7E4-7D9E-4736-3269-4F0C469961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7/26/23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18386CF-9A84-8D2A-BC47-C951DD994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980844D-FE1F-49E7-3BBD-527FB72EC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9861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EF691C-93A5-1364-00A9-A470C289F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357223"/>
            <a:ext cx="8886884" cy="1043078"/>
          </a:xfrm>
        </p:spPr>
        <p:txBody>
          <a:bodyPr anchor="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6E055BD-4154-B9D1-0B5B-B1E3A06B6B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7/26/23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2A9E4A-03D1-7A8B-233D-014A3248F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2CEFC4-D276-DF45-F395-F5BD2EA70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4990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12C0AD-76F4-FCE4-2717-0A9AA4351B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7/26/23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E83BB66-3F41-7F1D-5108-B3F679A88E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AA6DA0-07AE-4BE4-B82F-7936D0E3E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2093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BFB75-C953-0BD0-4E2E-7177674262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770626"/>
            <a:ext cx="3705225" cy="1286774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E1AA52-60F3-40F2-673B-5848F4253F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075426"/>
            <a:ext cx="5980112" cy="476837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0167E8-C561-5A72-AED3-442F66DDEE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66800" y="2057400"/>
            <a:ext cx="370522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DBFED3-7CB3-1B8B-9504-13A121CAD0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7/26/23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2456C9-19A0-4441-B1AF-B7AFBF642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8898EA-84CC-411C-0012-D31495369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8431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C1E10-1458-2553-05B4-313F7E26D2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782128"/>
            <a:ext cx="3705225" cy="1275272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3C0F677-F177-6DED-1920-685B9D9FF2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143000"/>
            <a:ext cx="5980112" cy="4572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4D1CB1-2109-480E-8904-4077C94D6E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66800" y="2057400"/>
            <a:ext cx="3705225" cy="36576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B0DB38-7CB9-2140-BC21-6D2E7DD0B6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7/26/23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B448AD-3B1D-4B5E-CAB9-BB5FD2CDEB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EEF53D-CF5A-87A2-E973-3B8CCDEBA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776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21F4A25-A386-9574-775C-E5E5F9FC3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936841"/>
            <a:ext cx="8886884" cy="9536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F7885F-2B7B-74DB-9996-E0ACEBC9DB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9848" y="2139696"/>
            <a:ext cx="8883836" cy="36776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04F519-BA47-2B81-CC1C-7E1F119EC69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477379" y="4629744"/>
            <a:ext cx="26535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1E351CED-465B-40B5-ADCE-957C918F227B}" type="datetimeFigureOut">
              <a:rPr lang="en-US" smtClean="0"/>
              <a:t>7/26/23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952D7B-C352-1630-4C3D-7D5983C04D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610602" y="6318446"/>
            <a:ext cx="27431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6E04F0-DF9B-480B-CC46-BAE7A81FB7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6318446"/>
            <a:ext cx="6156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 b="1">
                <a:solidFill>
                  <a:schemeClr val="tx1"/>
                </a:solidFill>
              </a:defRPr>
            </a:lvl1pPr>
          </a:lstStyle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0719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37" r:id="rId6"/>
    <p:sldLayoutId id="2147483733" r:id="rId7"/>
    <p:sldLayoutId id="2147483734" r:id="rId8"/>
    <p:sldLayoutId id="2147483735" r:id="rId9"/>
    <p:sldLayoutId id="2147483736" r:id="rId10"/>
    <p:sldLayoutId id="214748373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28600" algn="l" defTabSz="914400" rtl="0" eaLnBrk="1" latinLnBrk="0" hangingPunct="1">
        <a:lnSpc>
          <a:spcPct val="120000"/>
        </a:lnSpc>
        <a:spcBef>
          <a:spcPts val="500"/>
        </a:spcBef>
        <a:buFont typeface="Neue Haas Grotesk Text Pro" panose="020B050402020202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7724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Neue Haas Grotesk Text Pro" panose="020B0504020202020204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89EBE4E-5983-B393-1D5E-731351065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複数色の煙のグラデーション">
            <a:extLst>
              <a:ext uri="{FF2B5EF4-FFF2-40B4-BE49-F238E27FC236}">
                <a16:creationId xmlns:a16="http://schemas.microsoft.com/office/drawing/2014/main" id="{6269582B-C0E3-E2A2-64A9-0C388807C8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107" b="7624"/>
          <a:stretch/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2CEF5482-568A-9463-C672-BC6D644DF9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540000" flipV="1">
            <a:off x="-39511" y="-72076"/>
            <a:ext cx="8582352" cy="4875036"/>
          </a:xfrm>
          <a:custGeom>
            <a:avLst/>
            <a:gdLst>
              <a:gd name="connsiteX0" fmla="*/ 1259133 w 8582352"/>
              <a:gd name="connsiteY0" fmla="*/ 1707 h 4875036"/>
              <a:gd name="connsiteX1" fmla="*/ 29139 w 8582352"/>
              <a:gd name="connsiteY1" fmla="*/ 317762 h 4875036"/>
              <a:gd name="connsiteX2" fmla="*/ 0 w 8582352"/>
              <a:gd name="connsiteY2" fmla="*/ 333585 h 4875036"/>
              <a:gd name="connsiteX3" fmla="*/ 79271 w 8582352"/>
              <a:gd name="connsiteY3" fmla="*/ 4875036 h 4875036"/>
              <a:gd name="connsiteX4" fmla="*/ 8582352 w 8582352"/>
              <a:gd name="connsiteY4" fmla="*/ 4726614 h 4875036"/>
              <a:gd name="connsiteX5" fmla="*/ 3064323 w 8582352"/>
              <a:gd name="connsiteY5" fmla="*/ 550287 h 4875036"/>
              <a:gd name="connsiteX6" fmla="*/ 3002736 w 8582352"/>
              <a:gd name="connsiteY6" fmla="*/ 506058 h 4875036"/>
              <a:gd name="connsiteX7" fmla="*/ 1429589 w 8582352"/>
              <a:gd name="connsiteY7" fmla="*/ 840 h 4875036"/>
              <a:gd name="connsiteX8" fmla="*/ 1259133 w 8582352"/>
              <a:gd name="connsiteY8" fmla="*/ 1707 h 4875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582352" h="4875036">
                <a:moveTo>
                  <a:pt x="1259133" y="1707"/>
                </a:moveTo>
                <a:cubicBezTo>
                  <a:pt x="833461" y="16212"/>
                  <a:pt x="412733" y="123046"/>
                  <a:pt x="29139" y="317762"/>
                </a:cubicBezTo>
                <a:lnTo>
                  <a:pt x="0" y="333585"/>
                </a:lnTo>
                <a:lnTo>
                  <a:pt x="79271" y="4875036"/>
                </a:lnTo>
                <a:lnTo>
                  <a:pt x="8582352" y="4726614"/>
                </a:lnTo>
                <a:lnTo>
                  <a:pt x="3064323" y="550287"/>
                </a:lnTo>
                <a:lnTo>
                  <a:pt x="3002736" y="506058"/>
                </a:lnTo>
                <a:cubicBezTo>
                  <a:pt x="2522288" y="179187"/>
                  <a:pt x="1975404" y="13891"/>
                  <a:pt x="1429589" y="840"/>
                </a:cubicBezTo>
                <a:cubicBezTo>
                  <a:pt x="1372734" y="-519"/>
                  <a:pt x="1315889" y="-227"/>
                  <a:pt x="1259133" y="1707"/>
                </a:cubicBezTo>
                <a:close/>
              </a:path>
            </a:pathLst>
          </a:custGeom>
          <a:gradFill>
            <a:gsLst>
              <a:gs pos="22000">
                <a:schemeClr val="bg2">
                  <a:alpha val="80000"/>
                </a:schemeClr>
              </a:gs>
              <a:gs pos="100000">
                <a:schemeClr val="accent1">
                  <a:lumMod val="60000"/>
                  <a:lumOff val="40000"/>
                  <a:alpha val="8600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D64D5CDE-0A2E-AD59-93EC-3070B4F8E5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37142" y="691722"/>
            <a:ext cx="8189925" cy="2610277"/>
          </a:xfrm>
        </p:spPr>
        <p:txBody>
          <a:bodyPr>
            <a:normAutofit/>
          </a:bodyPr>
          <a:lstStyle/>
          <a:p>
            <a:r>
              <a:rPr kumimoji="1" lang="en-US" altLang="ja-JP" sz="8000"/>
              <a:t>Time3</a:t>
            </a:r>
            <a:endParaRPr kumimoji="1" lang="ja-JP" altLang="en-US" sz="800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D38784C3-11AE-0BE2-6339-1A2BDAC7F0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740000" flipV="1">
            <a:off x="7888979" y="5014859"/>
            <a:ext cx="4324338" cy="1889417"/>
          </a:xfrm>
          <a:custGeom>
            <a:avLst/>
            <a:gdLst>
              <a:gd name="connsiteX0" fmla="*/ 26412 w 4324338"/>
              <a:gd name="connsiteY0" fmla="*/ 1889417 h 1889417"/>
              <a:gd name="connsiteX1" fmla="*/ 4324338 w 4324338"/>
              <a:gd name="connsiteY1" fmla="*/ 1814397 h 1889417"/>
              <a:gd name="connsiteX2" fmla="*/ 2459858 w 4324338"/>
              <a:gd name="connsiteY2" fmla="*/ 403264 h 1889417"/>
              <a:gd name="connsiteX3" fmla="*/ 2414726 w 4324338"/>
              <a:gd name="connsiteY3" fmla="*/ 370852 h 1889417"/>
              <a:gd name="connsiteX4" fmla="*/ 1261883 w 4324338"/>
              <a:gd name="connsiteY4" fmla="*/ 615 h 1889417"/>
              <a:gd name="connsiteX5" fmla="*/ 70385 w 4324338"/>
              <a:gd name="connsiteY5" fmla="*/ 326182 h 1889417"/>
              <a:gd name="connsiteX6" fmla="*/ 0 w 4324338"/>
              <a:gd name="connsiteY6" fmla="*/ 376291 h 1889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24338" h="1889417">
                <a:moveTo>
                  <a:pt x="26412" y="1889417"/>
                </a:moveTo>
                <a:lnTo>
                  <a:pt x="4324338" y="1814397"/>
                </a:lnTo>
                <a:lnTo>
                  <a:pt x="2459858" y="403264"/>
                </a:lnTo>
                <a:lnTo>
                  <a:pt x="2414726" y="370852"/>
                </a:lnTo>
                <a:cubicBezTo>
                  <a:pt x="2062641" y="131313"/>
                  <a:pt x="1661870" y="10180"/>
                  <a:pt x="1261883" y="615"/>
                </a:cubicBezTo>
                <a:cubicBezTo>
                  <a:pt x="845229" y="-9347"/>
                  <a:pt x="429425" y="101751"/>
                  <a:pt x="70385" y="326182"/>
                </a:cubicBezTo>
                <a:lnTo>
                  <a:pt x="0" y="376291"/>
                </a:lnTo>
                <a:close/>
              </a:path>
            </a:pathLst>
          </a:custGeom>
          <a:gradFill>
            <a:gsLst>
              <a:gs pos="27000">
                <a:schemeClr val="bg2">
                  <a:alpha val="80000"/>
                </a:schemeClr>
              </a:gs>
              <a:gs pos="100000">
                <a:schemeClr val="accent1">
                  <a:lumMod val="60000"/>
                  <a:lumOff val="40000"/>
                  <a:alpha val="9200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5469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ィカル ユーザー インターフェイス, アプリケーション&#10;&#10;自動的に生成された説明">
            <a:extLst>
              <a:ext uri="{FF2B5EF4-FFF2-40B4-BE49-F238E27FC236}">
                <a16:creationId xmlns:a16="http://schemas.microsoft.com/office/drawing/2014/main" id="{7C4E0FC2-518C-E4FD-8DDE-9A7A4F23D7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0000" y="0"/>
            <a:ext cx="3418640" cy="6858000"/>
          </a:xfrm>
          <a:prstGeom prst="rect">
            <a:avLst/>
          </a:prstGeom>
        </p:spPr>
      </p:pic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A50E041D-FF6A-C991-FC0E-4663B6A2C5E0}"/>
              </a:ext>
            </a:extLst>
          </p:cNvPr>
          <p:cNvSpPr txBox="1"/>
          <p:nvPr/>
        </p:nvSpPr>
        <p:spPr>
          <a:xfrm>
            <a:off x="824507" y="3142734"/>
            <a:ext cx="400698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000"/>
              <a:t>グループ登録確認画面</a:t>
            </a:r>
          </a:p>
        </p:txBody>
      </p:sp>
    </p:spTree>
    <p:extLst>
      <p:ext uri="{BB962C8B-B14F-4D97-AF65-F5344CB8AC3E}">
        <p14:creationId xmlns:p14="http://schemas.microsoft.com/office/powerpoint/2010/main" val="4134471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ィカル ユーザー インターフェイス, アプリケーション&#10;&#10;自動的に生成された説明">
            <a:extLst>
              <a:ext uri="{FF2B5EF4-FFF2-40B4-BE49-F238E27FC236}">
                <a16:creationId xmlns:a16="http://schemas.microsoft.com/office/drawing/2014/main" id="{B3B2E721-7FD3-72C6-0FCC-154FFFA6FE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0000" y="0"/>
            <a:ext cx="3418640" cy="6858000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B2FFED81-410C-1111-500E-C51B35885F54}"/>
              </a:ext>
            </a:extLst>
          </p:cNvPr>
          <p:cNvSpPr txBox="1"/>
          <p:nvPr/>
        </p:nvSpPr>
        <p:spPr>
          <a:xfrm>
            <a:off x="632986" y="3152001"/>
            <a:ext cx="47607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000"/>
              <a:t>グループ新規</a:t>
            </a:r>
            <a:r>
              <a:rPr kumimoji="1" lang="ja-JP" altLang="en-US" sz="3000"/>
              <a:t>登録完了画面</a:t>
            </a:r>
          </a:p>
        </p:txBody>
      </p:sp>
    </p:spTree>
    <p:extLst>
      <p:ext uri="{BB962C8B-B14F-4D97-AF65-F5344CB8AC3E}">
        <p14:creationId xmlns:p14="http://schemas.microsoft.com/office/powerpoint/2010/main" val="22473371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 descr="グラフィカル ユーザー インターフェイス&#10;&#10;自動的に生成された説明">
            <a:extLst>
              <a:ext uri="{FF2B5EF4-FFF2-40B4-BE49-F238E27FC236}">
                <a16:creationId xmlns:a16="http://schemas.microsoft.com/office/drawing/2014/main" id="{18716085-9CA0-9FE5-80F5-BC8F11F3C4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0000" y="0"/>
            <a:ext cx="3418640" cy="6858000"/>
          </a:xfrm>
          <a:prstGeom prst="rect">
            <a:avLst/>
          </a:prstGeom>
        </p:spPr>
      </p:pic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3EB74F14-FF17-CD9F-51B8-BA09298BE3E8}"/>
              </a:ext>
            </a:extLst>
          </p:cNvPr>
          <p:cNvSpPr txBox="1"/>
          <p:nvPr/>
        </p:nvSpPr>
        <p:spPr>
          <a:xfrm>
            <a:off x="824507" y="3142734"/>
            <a:ext cx="4377705" cy="572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000"/>
              <a:t>グループログイン画面</a:t>
            </a:r>
          </a:p>
        </p:txBody>
      </p:sp>
    </p:spTree>
    <p:extLst>
      <p:ext uri="{BB962C8B-B14F-4D97-AF65-F5344CB8AC3E}">
        <p14:creationId xmlns:p14="http://schemas.microsoft.com/office/powerpoint/2010/main" val="18767204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時計, メーター が含まれている画像&#10;&#10;自動的に生成された説明">
            <a:extLst>
              <a:ext uri="{FF2B5EF4-FFF2-40B4-BE49-F238E27FC236}">
                <a16:creationId xmlns:a16="http://schemas.microsoft.com/office/drawing/2014/main" id="{8CBEED03-9B04-ECE8-DACB-559608BA04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0000" y="0"/>
            <a:ext cx="3418183" cy="6858000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8B5E61A6-9441-68F1-F313-F455967B4D40}"/>
              </a:ext>
            </a:extLst>
          </p:cNvPr>
          <p:cNvSpPr txBox="1"/>
          <p:nvPr/>
        </p:nvSpPr>
        <p:spPr>
          <a:xfrm>
            <a:off x="1572557" y="3142734"/>
            <a:ext cx="2882520" cy="572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000"/>
              <a:t>カレンダー画面</a:t>
            </a:r>
          </a:p>
        </p:txBody>
      </p:sp>
    </p:spTree>
    <p:extLst>
      <p:ext uri="{BB962C8B-B14F-4D97-AF65-F5344CB8AC3E}">
        <p14:creationId xmlns:p14="http://schemas.microsoft.com/office/powerpoint/2010/main" val="19962732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ダイアグラム&#10;&#10;自動的に生成された説明">
            <a:extLst>
              <a:ext uri="{FF2B5EF4-FFF2-40B4-BE49-F238E27FC236}">
                <a16:creationId xmlns:a16="http://schemas.microsoft.com/office/drawing/2014/main" id="{A3B6AD3C-6942-029D-2E7A-ED4F346036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0000" y="0"/>
            <a:ext cx="3418640" cy="6858000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456640D9-001B-F111-E217-B1F306E5E565}"/>
              </a:ext>
            </a:extLst>
          </p:cNvPr>
          <p:cNvSpPr txBox="1"/>
          <p:nvPr/>
        </p:nvSpPr>
        <p:spPr>
          <a:xfrm>
            <a:off x="1769808" y="3142734"/>
            <a:ext cx="2487104" cy="572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000"/>
              <a:t>予定追加画面</a:t>
            </a:r>
          </a:p>
        </p:txBody>
      </p:sp>
      <p:sp>
        <p:nvSpPr>
          <p:cNvPr id="2" name="爆発 1 1">
            <a:extLst>
              <a:ext uri="{FF2B5EF4-FFF2-40B4-BE49-F238E27FC236}">
                <a16:creationId xmlns:a16="http://schemas.microsoft.com/office/drawing/2014/main" id="{52A656F4-CA00-1264-D134-D58D6D602BD6}"/>
              </a:ext>
            </a:extLst>
          </p:cNvPr>
          <p:cNvSpPr/>
          <p:nvPr/>
        </p:nvSpPr>
        <p:spPr>
          <a:xfrm rot="21015412">
            <a:off x="8239330" y="2765011"/>
            <a:ext cx="4365724" cy="3259685"/>
          </a:xfrm>
          <a:prstGeom prst="irregularSeal1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3200"/>
              <a:t>オリジナル機能！</a:t>
            </a:r>
            <a:endParaRPr kumimoji="1" lang="en-US" altLang="ja-JP" sz="3200"/>
          </a:p>
        </p:txBody>
      </p:sp>
    </p:spTree>
    <p:extLst>
      <p:ext uri="{BB962C8B-B14F-4D97-AF65-F5344CB8AC3E}">
        <p14:creationId xmlns:p14="http://schemas.microsoft.com/office/powerpoint/2010/main" val="948193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ィカル ユーザー インターフェイス, テキスト, アプリケーション, チャットまたはテキスト メッセージ&#10;&#10;自動的に生成された説明">
            <a:extLst>
              <a:ext uri="{FF2B5EF4-FFF2-40B4-BE49-F238E27FC236}">
                <a16:creationId xmlns:a16="http://schemas.microsoft.com/office/drawing/2014/main" id="{76C77155-6A69-445C-0DA1-C6F3038085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0000" y="0"/>
            <a:ext cx="3418640" cy="6858000"/>
          </a:xfrm>
          <a:prstGeom prst="rect">
            <a:avLst/>
          </a:prstGeom>
        </p:spPr>
      </p:pic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F86A26B1-27EF-A365-F6D1-4630CFEA99EE}"/>
              </a:ext>
            </a:extLst>
          </p:cNvPr>
          <p:cNvSpPr txBox="1"/>
          <p:nvPr/>
        </p:nvSpPr>
        <p:spPr>
          <a:xfrm>
            <a:off x="1392927" y="3142734"/>
            <a:ext cx="3240866" cy="572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000"/>
              <a:t>予定追加完了</a:t>
            </a:r>
            <a:r>
              <a:rPr kumimoji="1" lang="ja-JP" altLang="en-US" sz="3000"/>
              <a:t>画面</a:t>
            </a:r>
          </a:p>
        </p:txBody>
      </p:sp>
    </p:spTree>
    <p:extLst>
      <p:ext uri="{BB962C8B-B14F-4D97-AF65-F5344CB8AC3E}">
        <p14:creationId xmlns:p14="http://schemas.microsoft.com/office/powerpoint/2010/main" val="16843684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ィカル ユーザー インターフェイス, アプリケーション&#10;&#10;自動的に生成された説明">
            <a:extLst>
              <a:ext uri="{FF2B5EF4-FFF2-40B4-BE49-F238E27FC236}">
                <a16:creationId xmlns:a16="http://schemas.microsoft.com/office/drawing/2014/main" id="{2679F0EF-580F-4C37-50A8-33AEDF6A88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0000" y="0"/>
            <a:ext cx="3418640" cy="6858000"/>
          </a:xfrm>
          <a:prstGeom prst="rect">
            <a:avLst/>
          </a:prstGeom>
        </p:spPr>
      </p:pic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3EEC7AC0-7719-F9F2-4277-2751DD64A39E}"/>
              </a:ext>
            </a:extLst>
          </p:cNvPr>
          <p:cNvSpPr txBox="1"/>
          <p:nvPr/>
        </p:nvSpPr>
        <p:spPr>
          <a:xfrm>
            <a:off x="1756044" y="3152001"/>
            <a:ext cx="248710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000"/>
              <a:t>予定確認画面</a:t>
            </a:r>
          </a:p>
        </p:txBody>
      </p:sp>
    </p:spTree>
    <p:extLst>
      <p:ext uri="{BB962C8B-B14F-4D97-AF65-F5344CB8AC3E}">
        <p14:creationId xmlns:p14="http://schemas.microsoft.com/office/powerpoint/2010/main" val="14801170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ィカル ユーザー インターフェイス, アプリケーション&#10;&#10;自動的に生成された説明">
            <a:extLst>
              <a:ext uri="{FF2B5EF4-FFF2-40B4-BE49-F238E27FC236}">
                <a16:creationId xmlns:a16="http://schemas.microsoft.com/office/drawing/2014/main" id="{434B1E7C-62CA-4673-56A0-2569889C52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0000" y="0"/>
            <a:ext cx="3418640" cy="6858000"/>
          </a:xfrm>
          <a:prstGeom prst="rect">
            <a:avLst/>
          </a:prstGeom>
        </p:spPr>
      </p:pic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02BA12BF-BACF-AAFF-1FEF-8D272487964C}"/>
              </a:ext>
            </a:extLst>
          </p:cNvPr>
          <p:cNvSpPr txBox="1"/>
          <p:nvPr/>
        </p:nvSpPr>
        <p:spPr>
          <a:xfrm>
            <a:off x="1386748" y="3152001"/>
            <a:ext cx="325322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000"/>
              <a:t>予定削除確認画面</a:t>
            </a:r>
          </a:p>
        </p:txBody>
      </p:sp>
    </p:spTree>
    <p:extLst>
      <p:ext uri="{BB962C8B-B14F-4D97-AF65-F5344CB8AC3E}">
        <p14:creationId xmlns:p14="http://schemas.microsoft.com/office/powerpoint/2010/main" val="20258955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ィカル ユーザー インターフェイス&#10;&#10;低い精度で自動的に生成された説明">
            <a:extLst>
              <a:ext uri="{FF2B5EF4-FFF2-40B4-BE49-F238E27FC236}">
                <a16:creationId xmlns:a16="http://schemas.microsoft.com/office/drawing/2014/main" id="{FA6927A1-7DDD-1541-DE25-D8B57C586C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0000" y="0"/>
            <a:ext cx="3418640" cy="6858000"/>
          </a:xfrm>
          <a:prstGeom prst="rect">
            <a:avLst/>
          </a:prstGeom>
        </p:spPr>
      </p:pic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429BC93E-DB84-4527-D96A-A478F5CA887B}"/>
              </a:ext>
            </a:extLst>
          </p:cNvPr>
          <p:cNvSpPr txBox="1"/>
          <p:nvPr/>
        </p:nvSpPr>
        <p:spPr>
          <a:xfrm>
            <a:off x="1392927" y="3152001"/>
            <a:ext cx="324086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000"/>
              <a:t>予定削除完了画面</a:t>
            </a:r>
          </a:p>
        </p:txBody>
      </p:sp>
    </p:spTree>
    <p:extLst>
      <p:ext uri="{BB962C8B-B14F-4D97-AF65-F5344CB8AC3E}">
        <p14:creationId xmlns:p14="http://schemas.microsoft.com/office/powerpoint/2010/main" val="3724799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パソコンの画面&#10;&#10;自動的に生成された説明">
            <a:extLst>
              <a:ext uri="{FF2B5EF4-FFF2-40B4-BE49-F238E27FC236}">
                <a16:creationId xmlns:a16="http://schemas.microsoft.com/office/drawing/2014/main" id="{914F01AA-6E21-4489-2CA0-9ACFE78A73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0000" y="0"/>
            <a:ext cx="3418640" cy="6858000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2819CC49-A100-154E-9DAE-E71ADA3DC3C6}"/>
              </a:ext>
            </a:extLst>
          </p:cNvPr>
          <p:cNvSpPr txBox="1"/>
          <p:nvPr/>
        </p:nvSpPr>
        <p:spPr>
          <a:xfrm>
            <a:off x="504115" y="3152001"/>
            <a:ext cx="501848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000"/>
              <a:t>カレンダー画面</a:t>
            </a:r>
            <a:r>
              <a:rPr kumimoji="1" lang="en-US" altLang="ja-JP" sz="3000"/>
              <a:t>(</a:t>
            </a:r>
            <a:r>
              <a:rPr kumimoji="1" lang="ja-JP" altLang="en-US" sz="3000"/>
              <a:t>サイドバー</a:t>
            </a:r>
            <a:r>
              <a:rPr kumimoji="1" lang="en-GB" altLang="ja-JP" sz="3000"/>
              <a:t>)</a:t>
            </a:r>
            <a:endParaRPr kumimoji="1" lang="ja-JP" altLang="en-US" sz="3000"/>
          </a:p>
        </p:txBody>
      </p:sp>
    </p:spTree>
    <p:extLst>
      <p:ext uri="{BB962C8B-B14F-4D97-AF65-F5344CB8AC3E}">
        <p14:creationId xmlns:p14="http://schemas.microsoft.com/office/powerpoint/2010/main" val="24583749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89EBE4E-5983-B393-1D5E-731351065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複数色の煙のグラデーション">
            <a:extLst>
              <a:ext uri="{FF2B5EF4-FFF2-40B4-BE49-F238E27FC236}">
                <a16:creationId xmlns:a16="http://schemas.microsoft.com/office/drawing/2014/main" id="{6269582B-C0E3-E2A2-64A9-0C388807C8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107" b="7624"/>
          <a:stretch/>
        </p:blipFill>
        <p:spPr>
          <a:xfrm>
            <a:off x="21" y="297891"/>
            <a:ext cx="12191979" cy="6857989"/>
          </a:xfrm>
          <a:prstGeom prst="rect">
            <a:avLst/>
          </a:pr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2CEF5482-568A-9463-C672-BC6D644DF9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540000" flipV="1">
            <a:off x="-39511" y="-72076"/>
            <a:ext cx="8582352" cy="4875036"/>
          </a:xfrm>
          <a:custGeom>
            <a:avLst/>
            <a:gdLst>
              <a:gd name="connsiteX0" fmla="*/ 1259133 w 8582352"/>
              <a:gd name="connsiteY0" fmla="*/ 1707 h 4875036"/>
              <a:gd name="connsiteX1" fmla="*/ 29139 w 8582352"/>
              <a:gd name="connsiteY1" fmla="*/ 317762 h 4875036"/>
              <a:gd name="connsiteX2" fmla="*/ 0 w 8582352"/>
              <a:gd name="connsiteY2" fmla="*/ 333585 h 4875036"/>
              <a:gd name="connsiteX3" fmla="*/ 79271 w 8582352"/>
              <a:gd name="connsiteY3" fmla="*/ 4875036 h 4875036"/>
              <a:gd name="connsiteX4" fmla="*/ 8582352 w 8582352"/>
              <a:gd name="connsiteY4" fmla="*/ 4726614 h 4875036"/>
              <a:gd name="connsiteX5" fmla="*/ 3064323 w 8582352"/>
              <a:gd name="connsiteY5" fmla="*/ 550287 h 4875036"/>
              <a:gd name="connsiteX6" fmla="*/ 3002736 w 8582352"/>
              <a:gd name="connsiteY6" fmla="*/ 506058 h 4875036"/>
              <a:gd name="connsiteX7" fmla="*/ 1429589 w 8582352"/>
              <a:gd name="connsiteY7" fmla="*/ 840 h 4875036"/>
              <a:gd name="connsiteX8" fmla="*/ 1259133 w 8582352"/>
              <a:gd name="connsiteY8" fmla="*/ 1707 h 4875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582352" h="4875036">
                <a:moveTo>
                  <a:pt x="1259133" y="1707"/>
                </a:moveTo>
                <a:cubicBezTo>
                  <a:pt x="833461" y="16212"/>
                  <a:pt x="412733" y="123046"/>
                  <a:pt x="29139" y="317762"/>
                </a:cubicBezTo>
                <a:lnTo>
                  <a:pt x="0" y="333585"/>
                </a:lnTo>
                <a:lnTo>
                  <a:pt x="79271" y="4875036"/>
                </a:lnTo>
                <a:lnTo>
                  <a:pt x="8582352" y="4726614"/>
                </a:lnTo>
                <a:lnTo>
                  <a:pt x="3064323" y="550287"/>
                </a:lnTo>
                <a:lnTo>
                  <a:pt x="3002736" y="506058"/>
                </a:lnTo>
                <a:cubicBezTo>
                  <a:pt x="2522288" y="179187"/>
                  <a:pt x="1975404" y="13891"/>
                  <a:pt x="1429589" y="840"/>
                </a:cubicBezTo>
                <a:cubicBezTo>
                  <a:pt x="1372734" y="-519"/>
                  <a:pt x="1315889" y="-227"/>
                  <a:pt x="1259133" y="1707"/>
                </a:cubicBezTo>
                <a:close/>
              </a:path>
            </a:pathLst>
          </a:custGeom>
          <a:gradFill>
            <a:gsLst>
              <a:gs pos="22000">
                <a:schemeClr val="bg2">
                  <a:alpha val="80000"/>
                </a:schemeClr>
              </a:gs>
              <a:gs pos="100000">
                <a:schemeClr val="accent1">
                  <a:lumMod val="60000"/>
                  <a:lumOff val="40000"/>
                  <a:alpha val="8600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D38784C3-11AE-0BE2-6339-1A2BDAC7F0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740000" flipV="1">
            <a:off x="7888979" y="5014859"/>
            <a:ext cx="4324338" cy="1889417"/>
          </a:xfrm>
          <a:custGeom>
            <a:avLst/>
            <a:gdLst>
              <a:gd name="connsiteX0" fmla="*/ 26412 w 4324338"/>
              <a:gd name="connsiteY0" fmla="*/ 1889417 h 1889417"/>
              <a:gd name="connsiteX1" fmla="*/ 4324338 w 4324338"/>
              <a:gd name="connsiteY1" fmla="*/ 1814397 h 1889417"/>
              <a:gd name="connsiteX2" fmla="*/ 2459858 w 4324338"/>
              <a:gd name="connsiteY2" fmla="*/ 403264 h 1889417"/>
              <a:gd name="connsiteX3" fmla="*/ 2414726 w 4324338"/>
              <a:gd name="connsiteY3" fmla="*/ 370852 h 1889417"/>
              <a:gd name="connsiteX4" fmla="*/ 1261883 w 4324338"/>
              <a:gd name="connsiteY4" fmla="*/ 615 h 1889417"/>
              <a:gd name="connsiteX5" fmla="*/ 70385 w 4324338"/>
              <a:gd name="connsiteY5" fmla="*/ 326182 h 1889417"/>
              <a:gd name="connsiteX6" fmla="*/ 0 w 4324338"/>
              <a:gd name="connsiteY6" fmla="*/ 376291 h 1889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24338" h="1889417">
                <a:moveTo>
                  <a:pt x="26412" y="1889417"/>
                </a:moveTo>
                <a:lnTo>
                  <a:pt x="4324338" y="1814397"/>
                </a:lnTo>
                <a:lnTo>
                  <a:pt x="2459858" y="403264"/>
                </a:lnTo>
                <a:lnTo>
                  <a:pt x="2414726" y="370852"/>
                </a:lnTo>
                <a:cubicBezTo>
                  <a:pt x="2062641" y="131313"/>
                  <a:pt x="1661870" y="10180"/>
                  <a:pt x="1261883" y="615"/>
                </a:cubicBezTo>
                <a:cubicBezTo>
                  <a:pt x="845229" y="-9347"/>
                  <a:pt x="429425" y="101751"/>
                  <a:pt x="70385" y="326182"/>
                </a:cubicBezTo>
                <a:lnTo>
                  <a:pt x="0" y="376291"/>
                </a:lnTo>
                <a:close/>
              </a:path>
            </a:pathLst>
          </a:custGeom>
          <a:gradFill>
            <a:gsLst>
              <a:gs pos="27000">
                <a:schemeClr val="bg2">
                  <a:alpha val="80000"/>
                </a:schemeClr>
              </a:gs>
              <a:gs pos="100000">
                <a:schemeClr val="accent1">
                  <a:lumMod val="60000"/>
                  <a:lumOff val="40000"/>
                  <a:alpha val="9200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FF07A36F-CC08-C754-83AE-7D06D88243F6}"/>
              </a:ext>
            </a:extLst>
          </p:cNvPr>
          <p:cNvSpPr txBox="1"/>
          <p:nvPr/>
        </p:nvSpPr>
        <p:spPr>
          <a:xfrm>
            <a:off x="245918" y="323446"/>
            <a:ext cx="33189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/>
              <a:t>システム概要</a:t>
            </a:r>
          </a:p>
        </p:txBody>
      </p:sp>
      <p:sp>
        <p:nvSpPr>
          <p:cNvPr id="5" name="角丸四角形 4">
            <a:extLst>
              <a:ext uri="{FF2B5EF4-FFF2-40B4-BE49-F238E27FC236}">
                <a16:creationId xmlns:a16="http://schemas.microsoft.com/office/drawing/2014/main" id="{7E234F70-03E1-02A4-78DB-FDD6B83D7F89}"/>
              </a:ext>
            </a:extLst>
          </p:cNvPr>
          <p:cNvSpPr/>
          <p:nvPr/>
        </p:nvSpPr>
        <p:spPr>
          <a:xfrm>
            <a:off x="1710523" y="993263"/>
            <a:ext cx="8770953" cy="5713443"/>
          </a:xfrm>
          <a:prstGeom prst="roundRect">
            <a:avLst/>
          </a:prstGeom>
          <a:solidFill>
            <a:srgbClr val="C2FFB6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四角形: 角を丸くする 6">
            <a:extLst>
              <a:ext uri="{FF2B5EF4-FFF2-40B4-BE49-F238E27FC236}">
                <a16:creationId xmlns:a16="http://schemas.microsoft.com/office/drawing/2014/main" id="{942AB738-26FA-F8DB-6400-38474FAD0A7F}"/>
              </a:ext>
            </a:extLst>
          </p:cNvPr>
          <p:cNvSpPr/>
          <p:nvPr/>
        </p:nvSpPr>
        <p:spPr>
          <a:xfrm>
            <a:off x="2912532" y="1416440"/>
            <a:ext cx="6366933" cy="4862974"/>
          </a:xfrm>
          <a:prstGeom prst="roundRect">
            <a:avLst>
              <a:gd name="adj" fmla="val 28986"/>
            </a:avLst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2800" b="1">
                <a:solidFill>
                  <a:schemeClr val="tx1"/>
                </a:solidFill>
              </a:rPr>
              <a:t>機能一覧</a:t>
            </a:r>
            <a:endParaRPr kumimoji="1" lang="en-US" altLang="ja-JP" sz="2800" b="1">
              <a:solidFill>
                <a:schemeClr val="tx1"/>
              </a:solidFill>
            </a:endParaRPr>
          </a:p>
          <a:p>
            <a:pPr algn="ctr"/>
            <a:endParaRPr kumimoji="1" lang="en-US" altLang="ja-JP" sz="2800" b="1">
              <a:solidFill>
                <a:schemeClr val="tx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ja-JP" altLang="en-US" sz="2800" b="1">
                <a:solidFill>
                  <a:schemeClr val="tx1"/>
                </a:solidFill>
              </a:rPr>
              <a:t>ユーザ</a:t>
            </a:r>
            <a:endParaRPr lang="en-US" altLang="ja-JP" sz="2800" b="1">
              <a:solidFill>
                <a:schemeClr val="tx1"/>
              </a:solidFill>
            </a:endParaRP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kumimoji="1" lang="ja-JP" altLang="en-US" sz="2800" b="1">
                <a:solidFill>
                  <a:schemeClr val="tx1"/>
                </a:solidFill>
              </a:rPr>
              <a:t>アカウント登録機能</a:t>
            </a:r>
            <a:endParaRPr kumimoji="1" lang="en-US" altLang="ja-JP" sz="2800" b="1">
              <a:solidFill>
                <a:schemeClr val="tx1"/>
              </a:solidFill>
            </a:endParaRP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kumimoji="1" lang="ja-JP" altLang="en-US" sz="2800" b="1">
                <a:solidFill>
                  <a:schemeClr val="tx1"/>
                </a:solidFill>
              </a:rPr>
              <a:t>ユーザログイン機能</a:t>
            </a:r>
            <a:endParaRPr kumimoji="1" lang="en-US" altLang="ja-JP" sz="2800" b="1">
              <a:solidFill>
                <a:schemeClr val="tx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ja-JP" altLang="en-US" sz="2800" b="1">
                <a:solidFill>
                  <a:schemeClr val="tx1"/>
                </a:solidFill>
              </a:rPr>
              <a:t>グループ</a:t>
            </a:r>
            <a:endParaRPr kumimoji="1" lang="en-US" altLang="ja-JP" sz="2800" b="1">
              <a:solidFill>
                <a:schemeClr val="tx1"/>
              </a:solidFill>
            </a:endParaRP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ja-JP" altLang="en-US" sz="2800" b="1">
                <a:solidFill>
                  <a:schemeClr val="tx1"/>
                </a:solidFill>
              </a:rPr>
              <a:t>グループログイン機能</a:t>
            </a:r>
            <a:endParaRPr lang="en-US" altLang="ja-JP" sz="2800" b="1">
              <a:solidFill>
                <a:schemeClr val="tx1"/>
              </a:solidFill>
            </a:endParaRP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kumimoji="1" lang="ja-JP" altLang="en-US" sz="2800" b="1">
                <a:solidFill>
                  <a:schemeClr val="tx1"/>
                </a:solidFill>
              </a:rPr>
              <a:t>グループ追加機能</a:t>
            </a:r>
            <a:endParaRPr kumimoji="1" lang="en-US" altLang="ja-JP" sz="2800" b="1">
              <a:solidFill>
                <a:schemeClr val="tx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ja-JP" altLang="en-US" sz="2800" b="1">
                <a:solidFill>
                  <a:schemeClr val="tx1"/>
                </a:solidFill>
              </a:rPr>
              <a:t>カレンダー</a:t>
            </a:r>
            <a:endParaRPr lang="en-US" altLang="ja-JP" sz="2800" b="1">
              <a:solidFill>
                <a:schemeClr val="tx1"/>
              </a:solidFill>
            </a:endParaRP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kumimoji="1" lang="ja-JP" altLang="en-US" sz="2800" b="1">
                <a:solidFill>
                  <a:schemeClr val="tx1"/>
                </a:solidFill>
              </a:rPr>
              <a:t>予定作成機能</a:t>
            </a:r>
            <a:endParaRPr kumimoji="1" lang="en-US" altLang="ja-JP" sz="2800" b="1">
              <a:solidFill>
                <a:schemeClr val="tx1"/>
              </a:solidFill>
            </a:endParaRP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ja-JP" altLang="en-US" sz="2800" b="1">
                <a:solidFill>
                  <a:schemeClr val="tx1"/>
                </a:solidFill>
              </a:rPr>
              <a:t>予定確認機能</a:t>
            </a:r>
            <a:endParaRPr lang="en-US" altLang="ja-JP" sz="2800" b="1">
              <a:solidFill>
                <a:schemeClr val="tx1"/>
              </a:solidFill>
            </a:endParaRP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kumimoji="1" lang="ja-JP" altLang="en-US" sz="2800" b="1">
                <a:solidFill>
                  <a:schemeClr val="tx1"/>
                </a:solidFill>
              </a:rPr>
              <a:t>予定削除機能</a:t>
            </a:r>
          </a:p>
        </p:txBody>
      </p:sp>
    </p:spTree>
    <p:extLst>
      <p:ext uri="{BB962C8B-B14F-4D97-AF65-F5344CB8AC3E}">
        <p14:creationId xmlns:p14="http://schemas.microsoft.com/office/powerpoint/2010/main" val="3254456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89EBE4E-5983-B393-1D5E-731351065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複数色の煙のグラデーション">
            <a:extLst>
              <a:ext uri="{FF2B5EF4-FFF2-40B4-BE49-F238E27FC236}">
                <a16:creationId xmlns:a16="http://schemas.microsoft.com/office/drawing/2014/main" id="{6269582B-C0E3-E2A2-64A9-0C388807C8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107" b="7624"/>
          <a:stretch/>
        </p:blipFill>
        <p:spPr>
          <a:xfrm>
            <a:off x="0" y="0"/>
            <a:ext cx="12191979" cy="6857989"/>
          </a:xfrm>
          <a:prstGeom prst="rect">
            <a:avLst/>
          </a:pr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2CEF5482-568A-9463-C672-BC6D644DF9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540000" flipV="1">
            <a:off x="-39511" y="-72076"/>
            <a:ext cx="8582352" cy="4875036"/>
          </a:xfrm>
          <a:custGeom>
            <a:avLst/>
            <a:gdLst>
              <a:gd name="connsiteX0" fmla="*/ 1259133 w 8582352"/>
              <a:gd name="connsiteY0" fmla="*/ 1707 h 4875036"/>
              <a:gd name="connsiteX1" fmla="*/ 29139 w 8582352"/>
              <a:gd name="connsiteY1" fmla="*/ 317762 h 4875036"/>
              <a:gd name="connsiteX2" fmla="*/ 0 w 8582352"/>
              <a:gd name="connsiteY2" fmla="*/ 333585 h 4875036"/>
              <a:gd name="connsiteX3" fmla="*/ 79271 w 8582352"/>
              <a:gd name="connsiteY3" fmla="*/ 4875036 h 4875036"/>
              <a:gd name="connsiteX4" fmla="*/ 8582352 w 8582352"/>
              <a:gd name="connsiteY4" fmla="*/ 4726614 h 4875036"/>
              <a:gd name="connsiteX5" fmla="*/ 3064323 w 8582352"/>
              <a:gd name="connsiteY5" fmla="*/ 550287 h 4875036"/>
              <a:gd name="connsiteX6" fmla="*/ 3002736 w 8582352"/>
              <a:gd name="connsiteY6" fmla="*/ 506058 h 4875036"/>
              <a:gd name="connsiteX7" fmla="*/ 1429589 w 8582352"/>
              <a:gd name="connsiteY7" fmla="*/ 840 h 4875036"/>
              <a:gd name="connsiteX8" fmla="*/ 1259133 w 8582352"/>
              <a:gd name="connsiteY8" fmla="*/ 1707 h 4875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582352" h="4875036">
                <a:moveTo>
                  <a:pt x="1259133" y="1707"/>
                </a:moveTo>
                <a:cubicBezTo>
                  <a:pt x="833461" y="16212"/>
                  <a:pt x="412733" y="123046"/>
                  <a:pt x="29139" y="317762"/>
                </a:cubicBezTo>
                <a:lnTo>
                  <a:pt x="0" y="333585"/>
                </a:lnTo>
                <a:lnTo>
                  <a:pt x="79271" y="4875036"/>
                </a:lnTo>
                <a:lnTo>
                  <a:pt x="8582352" y="4726614"/>
                </a:lnTo>
                <a:lnTo>
                  <a:pt x="3064323" y="550287"/>
                </a:lnTo>
                <a:lnTo>
                  <a:pt x="3002736" y="506058"/>
                </a:lnTo>
                <a:cubicBezTo>
                  <a:pt x="2522288" y="179187"/>
                  <a:pt x="1975404" y="13891"/>
                  <a:pt x="1429589" y="840"/>
                </a:cubicBezTo>
                <a:cubicBezTo>
                  <a:pt x="1372734" y="-519"/>
                  <a:pt x="1315889" y="-227"/>
                  <a:pt x="1259133" y="1707"/>
                </a:cubicBezTo>
                <a:close/>
              </a:path>
            </a:pathLst>
          </a:custGeom>
          <a:gradFill>
            <a:gsLst>
              <a:gs pos="22000">
                <a:schemeClr val="bg2">
                  <a:alpha val="80000"/>
                </a:schemeClr>
              </a:gs>
              <a:gs pos="100000">
                <a:schemeClr val="accent1">
                  <a:lumMod val="60000"/>
                  <a:lumOff val="40000"/>
                  <a:alpha val="8600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D38784C3-11AE-0BE2-6339-1A2BDAC7F0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740000" flipV="1">
            <a:off x="7888979" y="5014859"/>
            <a:ext cx="4324338" cy="1889417"/>
          </a:xfrm>
          <a:custGeom>
            <a:avLst/>
            <a:gdLst>
              <a:gd name="connsiteX0" fmla="*/ 26412 w 4324338"/>
              <a:gd name="connsiteY0" fmla="*/ 1889417 h 1889417"/>
              <a:gd name="connsiteX1" fmla="*/ 4324338 w 4324338"/>
              <a:gd name="connsiteY1" fmla="*/ 1814397 h 1889417"/>
              <a:gd name="connsiteX2" fmla="*/ 2459858 w 4324338"/>
              <a:gd name="connsiteY2" fmla="*/ 403264 h 1889417"/>
              <a:gd name="connsiteX3" fmla="*/ 2414726 w 4324338"/>
              <a:gd name="connsiteY3" fmla="*/ 370852 h 1889417"/>
              <a:gd name="connsiteX4" fmla="*/ 1261883 w 4324338"/>
              <a:gd name="connsiteY4" fmla="*/ 615 h 1889417"/>
              <a:gd name="connsiteX5" fmla="*/ 70385 w 4324338"/>
              <a:gd name="connsiteY5" fmla="*/ 326182 h 1889417"/>
              <a:gd name="connsiteX6" fmla="*/ 0 w 4324338"/>
              <a:gd name="connsiteY6" fmla="*/ 376291 h 1889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24338" h="1889417">
                <a:moveTo>
                  <a:pt x="26412" y="1889417"/>
                </a:moveTo>
                <a:lnTo>
                  <a:pt x="4324338" y="1814397"/>
                </a:lnTo>
                <a:lnTo>
                  <a:pt x="2459858" y="403264"/>
                </a:lnTo>
                <a:lnTo>
                  <a:pt x="2414726" y="370852"/>
                </a:lnTo>
                <a:cubicBezTo>
                  <a:pt x="2062641" y="131313"/>
                  <a:pt x="1661870" y="10180"/>
                  <a:pt x="1261883" y="615"/>
                </a:cubicBezTo>
                <a:cubicBezTo>
                  <a:pt x="845229" y="-9347"/>
                  <a:pt x="429425" y="101751"/>
                  <a:pt x="70385" y="326182"/>
                </a:cubicBezTo>
                <a:lnTo>
                  <a:pt x="0" y="376291"/>
                </a:lnTo>
                <a:close/>
              </a:path>
            </a:pathLst>
          </a:custGeom>
          <a:gradFill>
            <a:gsLst>
              <a:gs pos="27000">
                <a:schemeClr val="bg2">
                  <a:alpha val="80000"/>
                </a:schemeClr>
              </a:gs>
              <a:gs pos="100000">
                <a:schemeClr val="accent1">
                  <a:lumMod val="60000"/>
                  <a:lumOff val="40000"/>
                  <a:alpha val="9200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図 4" descr="QR コード&#10;&#10;自動的に生成された説明">
            <a:extLst>
              <a:ext uri="{FF2B5EF4-FFF2-40B4-BE49-F238E27FC236}">
                <a16:creationId xmlns:a16="http://schemas.microsoft.com/office/drawing/2014/main" id="{706D68DF-3154-C5C4-D772-D9FD259BBD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913" y="1430254"/>
            <a:ext cx="4286250" cy="4286250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</p:pic>
      <p:sp>
        <p:nvSpPr>
          <p:cNvPr id="2" name="矢印: 左 1">
            <a:extLst>
              <a:ext uri="{FF2B5EF4-FFF2-40B4-BE49-F238E27FC236}">
                <a16:creationId xmlns:a16="http://schemas.microsoft.com/office/drawing/2014/main" id="{0EFDB3D0-8822-F715-4E04-D67066764524}"/>
              </a:ext>
            </a:extLst>
          </p:cNvPr>
          <p:cNvSpPr/>
          <p:nvPr/>
        </p:nvSpPr>
        <p:spPr>
          <a:xfrm>
            <a:off x="5611528" y="2637322"/>
            <a:ext cx="2261292" cy="1318661"/>
          </a:xfrm>
          <a:prstGeom prst="lef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highlight>
                <a:srgbClr val="FFFF00"/>
              </a:highlight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990B9A95-AE3E-7DDD-3185-B60BFA071529}"/>
              </a:ext>
            </a:extLst>
          </p:cNvPr>
          <p:cNvSpPr txBox="1"/>
          <p:nvPr/>
        </p:nvSpPr>
        <p:spPr>
          <a:xfrm>
            <a:off x="8269623" y="2634532"/>
            <a:ext cx="3718560" cy="107721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ja-JP" sz="3200" err="1">
                <a:solidFill>
                  <a:schemeClr val="bg1"/>
                </a:solidFill>
              </a:rPr>
              <a:t>TimeThreeを</a:t>
            </a:r>
            <a:endParaRPr lang="ja-JP" altLang="en-US" sz="3200" err="1">
              <a:solidFill>
                <a:schemeClr val="bg1"/>
              </a:solidFill>
            </a:endParaRPr>
          </a:p>
          <a:p>
            <a:r>
              <a:rPr lang="en-US" altLang="ja-JP" sz="3200">
                <a:solidFill>
                  <a:schemeClr val="bg1"/>
                </a:solidFill>
              </a:rPr>
              <a:t>　</a:t>
            </a:r>
            <a:r>
              <a:rPr lang="en-US" altLang="ja-JP" sz="3200" err="1">
                <a:solidFill>
                  <a:schemeClr val="bg1"/>
                </a:solidFill>
              </a:rPr>
              <a:t>使ってみよう</a:t>
            </a:r>
            <a:r>
              <a:rPr lang="en-US" altLang="ja-JP" sz="3200">
                <a:solidFill>
                  <a:schemeClr val="bg1"/>
                </a:solidFill>
              </a:rPr>
              <a:t>！</a:t>
            </a:r>
            <a:endParaRPr lang="ja-JP" altLang="en-US" sz="3200">
              <a:solidFill>
                <a:schemeClr val="bg1"/>
              </a:solidFill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102B4812-B5C0-32CB-6FE2-891C353B6454}"/>
              </a:ext>
            </a:extLst>
          </p:cNvPr>
          <p:cNvSpPr txBox="1"/>
          <p:nvPr/>
        </p:nvSpPr>
        <p:spPr>
          <a:xfrm>
            <a:off x="5611439" y="595180"/>
            <a:ext cx="3054346" cy="1200329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kumimoji="1" lang="ja-JP" altLang="en-US" sz="2400"/>
              <a:t>グループ</a:t>
            </a:r>
            <a:r>
              <a:rPr kumimoji="1" lang="en-US" altLang="ja-JP" sz="2400"/>
              <a:t>id</a:t>
            </a:r>
            <a:r>
              <a:rPr kumimoji="1" lang="ja-JP" altLang="en-US" sz="2400"/>
              <a:t>：</a:t>
            </a:r>
            <a:r>
              <a:rPr kumimoji="1" lang="en-US" altLang="ja-JP" sz="2400"/>
              <a:t>157</a:t>
            </a:r>
          </a:p>
          <a:p>
            <a:endParaRPr lang="en-US" altLang="ja-JP" sz="2400"/>
          </a:p>
          <a:p>
            <a:r>
              <a:rPr lang="ja-JP" altLang="en-US" sz="2400"/>
              <a:t>あいことば：</a:t>
            </a:r>
            <a:r>
              <a:rPr lang="en-US" altLang="ja-JP" sz="2400"/>
              <a:t>SD3D</a:t>
            </a:r>
            <a:endParaRPr kumimoji="1" lang="ja-JP" altLang="en-US" sz="2400"/>
          </a:p>
        </p:txBody>
      </p:sp>
    </p:spTree>
    <p:extLst>
      <p:ext uri="{BB962C8B-B14F-4D97-AF65-F5344CB8AC3E}">
        <p14:creationId xmlns:p14="http://schemas.microsoft.com/office/powerpoint/2010/main" val="16596343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89EBE4E-5983-B393-1D5E-731351065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複数色の煙のグラデーション">
            <a:extLst>
              <a:ext uri="{FF2B5EF4-FFF2-40B4-BE49-F238E27FC236}">
                <a16:creationId xmlns:a16="http://schemas.microsoft.com/office/drawing/2014/main" id="{6269582B-C0E3-E2A2-64A9-0C388807C8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107" b="7624"/>
          <a:stretch/>
        </p:blipFill>
        <p:spPr>
          <a:xfrm>
            <a:off x="21" y="297891"/>
            <a:ext cx="12191979" cy="6857989"/>
          </a:xfrm>
          <a:prstGeom prst="rect">
            <a:avLst/>
          </a:pr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2CEF5482-568A-9463-C672-BC6D644DF9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540000" flipV="1">
            <a:off x="-39511" y="-72076"/>
            <a:ext cx="8582352" cy="4875036"/>
          </a:xfrm>
          <a:custGeom>
            <a:avLst/>
            <a:gdLst>
              <a:gd name="connsiteX0" fmla="*/ 1259133 w 8582352"/>
              <a:gd name="connsiteY0" fmla="*/ 1707 h 4875036"/>
              <a:gd name="connsiteX1" fmla="*/ 29139 w 8582352"/>
              <a:gd name="connsiteY1" fmla="*/ 317762 h 4875036"/>
              <a:gd name="connsiteX2" fmla="*/ 0 w 8582352"/>
              <a:gd name="connsiteY2" fmla="*/ 333585 h 4875036"/>
              <a:gd name="connsiteX3" fmla="*/ 79271 w 8582352"/>
              <a:gd name="connsiteY3" fmla="*/ 4875036 h 4875036"/>
              <a:gd name="connsiteX4" fmla="*/ 8582352 w 8582352"/>
              <a:gd name="connsiteY4" fmla="*/ 4726614 h 4875036"/>
              <a:gd name="connsiteX5" fmla="*/ 3064323 w 8582352"/>
              <a:gd name="connsiteY5" fmla="*/ 550287 h 4875036"/>
              <a:gd name="connsiteX6" fmla="*/ 3002736 w 8582352"/>
              <a:gd name="connsiteY6" fmla="*/ 506058 h 4875036"/>
              <a:gd name="connsiteX7" fmla="*/ 1429589 w 8582352"/>
              <a:gd name="connsiteY7" fmla="*/ 840 h 4875036"/>
              <a:gd name="connsiteX8" fmla="*/ 1259133 w 8582352"/>
              <a:gd name="connsiteY8" fmla="*/ 1707 h 4875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582352" h="4875036">
                <a:moveTo>
                  <a:pt x="1259133" y="1707"/>
                </a:moveTo>
                <a:cubicBezTo>
                  <a:pt x="833461" y="16212"/>
                  <a:pt x="412733" y="123046"/>
                  <a:pt x="29139" y="317762"/>
                </a:cubicBezTo>
                <a:lnTo>
                  <a:pt x="0" y="333585"/>
                </a:lnTo>
                <a:lnTo>
                  <a:pt x="79271" y="4875036"/>
                </a:lnTo>
                <a:lnTo>
                  <a:pt x="8582352" y="4726614"/>
                </a:lnTo>
                <a:lnTo>
                  <a:pt x="3064323" y="550287"/>
                </a:lnTo>
                <a:lnTo>
                  <a:pt x="3002736" y="506058"/>
                </a:lnTo>
                <a:cubicBezTo>
                  <a:pt x="2522288" y="179187"/>
                  <a:pt x="1975404" y="13891"/>
                  <a:pt x="1429589" y="840"/>
                </a:cubicBezTo>
                <a:cubicBezTo>
                  <a:pt x="1372734" y="-519"/>
                  <a:pt x="1315889" y="-227"/>
                  <a:pt x="1259133" y="1707"/>
                </a:cubicBezTo>
                <a:close/>
              </a:path>
            </a:pathLst>
          </a:custGeom>
          <a:gradFill>
            <a:gsLst>
              <a:gs pos="22000">
                <a:schemeClr val="bg2">
                  <a:alpha val="80000"/>
                </a:schemeClr>
              </a:gs>
              <a:gs pos="100000">
                <a:schemeClr val="accent1">
                  <a:lumMod val="60000"/>
                  <a:lumOff val="40000"/>
                  <a:alpha val="8600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D38784C3-11AE-0BE2-6339-1A2BDAC7F0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740000" flipV="1">
            <a:off x="7888979" y="5014859"/>
            <a:ext cx="4324338" cy="1889417"/>
          </a:xfrm>
          <a:custGeom>
            <a:avLst/>
            <a:gdLst>
              <a:gd name="connsiteX0" fmla="*/ 26412 w 4324338"/>
              <a:gd name="connsiteY0" fmla="*/ 1889417 h 1889417"/>
              <a:gd name="connsiteX1" fmla="*/ 4324338 w 4324338"/>
              <a:gd name="connsiteY1" fmla="*/ 1814397 h 1889417"/>
              <a:gd name="connsiteX2" fmla="*/ 2459858 w 4324338"/>
              <a:gd name="connsiteY2" fmla="*/ 403264 h 1889417"/>
              <a:gd name="connsiteX3" fmla="*/ 2414726 w 4324338"/>
              <a:gd name="connsiteY3" fmla="*/ 370852 h 1889417"/>
              <a:gd name="connsiteX4" fmla="*/ 1261883 w 4324338"/>
              <a:gd name="connsiteY4" fmla="*/ 615 h 1889417"/>
              <a:gd name="connsiteX5" fmla="*/ 70385 w 4324338"/>
              <a:gd name="connsiteY5" fmla="*/ 326182 h 1889417"/>
              <a:gd name="connsiteX6" fmla="*/ 0 w 4324338"/>
              <a:gd name="connsiteY6" fmla="*/ 376291 h 1889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24338" h="1889417">
                <a:moveTo>
                  <a:pt x="26412" y="1889417"/>
                </a:moveTo>
                <a:lnTo>
                  <a:pt x="4324338" y="1814397"/>
                </a:lnTo>
                <a:lnTo>
                  <a:pt x="2459858" y="403264"/>
                </a:lnTo>
                <a:lnTo>
                  <a:pt x="2414726" y="370852"/>
                </a:lnTo>
                <a:cubicBezTo>
                  <a:pt x="2062641" y="131313"/>
                  <a:pt x="1661870" y="10180"/>
                  <a:pt x="1261883" y="615"/>
                </a:cubicBezTo>
                <a:cubicBezTo>
                  <a:pt x="845229" y="-9347"/>
                  <a:pt x="429425" y="101751"/>
                  <a:pt x="70385" y="326182"/>
                </a:cubicBezTo>
                <a:lnTo>
                  <a:pt x="0" y="376291"/>
                </a:lnTo>
                <a:close/>
              </a:path>
            </a:pathLst>
          </a:custGeom>
          <a:gradFill>
            <a:gsLst>
              <a:gs pos="27000">
                <a:schemeClr val="bg2">
                  <a:alpha val="80000"/>
                </a:schemeClr>
              </a:gs>
              <a:gs pos="100000">
                <a:schemeClr val="accent1">
                  <a:lumMod val="60000"/>
                  <a:lumOff val="40000"/>
                  <a:alpha val="9200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FF07A36F-CC08-C754-83AE-7D06D88243F6}"/>
              </a:ext>
            </a:extLst>
          </p:cNvPr>
          <p:cNvSpPr txBox="1"/>
          <p:nvPr/>
        </p:nvSpPr>
        <p:spPr>
          <a:xfrm>
            <a:off x="245918" y="323446"/>
            <a:ext cx="33189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/>
              <a:t>役割分担</a:t>
            </a:r>
            <a:endParaRPr kumimoji="1" lang="ja-JP" altLang="en-US" sz="2800"/>
          </a:p>
        </p:txBody>
      </p:sp>
      <p:sp>
        <p:nvSpPr>
          <p:cNvPr id="3" name="角丸四角形 2">
            <a:extLst>
              <a:ext uri="{FF2B5EF4-FFF2-40B4-BE49-F238E27FC236}">
                <a16:creationId xmlns:a16="http://schemas.microsoft.com/office/drawing/2014/main" id="{FDA08D1E-365F-2714-DE34-D6CCC11BFC83}"/>
              </a:ext>
            </a:extLst>
          </p:cNvPr>
          <p:cNvSpPr/>
          <p:nvPr/>
        </p:nvSpPr>
        <p:spPr>
          <a:xfrm>
            <a:off x="1710523" y="1102162"/>
            <a:ext cx="8770953" cy="5713443"/>
          </a:xfrm>
          <a:prstGeom prst="roundRect">
            <a:avLst/>
          </a:prstGeom>
          <a:solidFill>
            <a:srgbClr val="C2FFB6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CB4C2C27-1B85-1B19-FAC9-8037148189AD}"/>
              </a:ext>
            </a:extLst>
          </p:cNvPr>
          <p:cNvSpPr txBox="1"/>
          <p:nvPr/>
        </p:nvSpPr>
        <p:spPr>
          <a:xfrm>
            <a:off x="2325192" y="2336964"/>
            <a:ext cx="7541613" cy="324383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ja-JP" altLang="en-US" sz="2800"/>
              <a:t>スケジュール管理、進捗調整、その他：酒見</a:t>
            </a:r>
          </a:p>
          <a:p>
            <a:pPr>
              <a:lnSpc>
                <a:spcPct val="150000"/>
              </a:lnSpc>
            </a:pPr>
            <a:r>
              <a:rPr lang="ja-JP" altLang="en-US" sz="2800"/>
              <a:t>フロントエンド：中村、王、藤井</a:t>
            </a:r>
          </a:p>
          <a:p>
            <a:pPr>
              <a:lnSpc>
                <a:spcPct val="150000"/>
              </a:lnSpc>
            </a:pPr>
            <a:r>
              <a:rPr lang="ja-JP" altLang="en-US" sz="2800"/>
              <a:t>バックエンド：瓜田</a:t>
            </a:r>
          </a:p>
          <a:p>
            <a:pPr>
              <a:lnSpc>
                <a:spcPct val="150000"/>
              </a:lnSpc>
            </a:pPr>
            <a:r>
              <a:rPr lang="ja-JP" altLang="en-US" sz="2800"/>
              <a:t>資料作成：池田</a:t>
            </a:r>
          </a:p>
          <a:p>
            <a:pPr>
              <a:lnSpc>
                <a:spcPct val="150000"/>
              </a:lnSpc>
            </a:pPr>
            <a:r>
              <a:rPr lang="ja-JP" altLang="en-US" sz="2800"/>
              <a:t>公開：中村</a:t>
            </a:r>
          </a:p>
        </p:txBody>
      </p:sp>
    </p:spTree>
    <p:extLst>
      <p:ext uri="{BB962C8B-B14F-4D97-AF65-F5344CB8AC3E}">
        <p14:creationId xmlns:p14="http://schemas.microsoft.com/office/powerpoint/2010/main" val="3602172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 descr="グラフィカル ユーザー インターフェイス&#10;&#10;自動的に生成された説明">
            <a:extLst>
              <a:ext uri="{FF2B5EF4-FFF2-40B4-BE49-F238E27FC236}">
                <a16:creationId xmlns:a16="http://schemas.microsoft.com/office/drawing/2014/main" id="{42F29EB2-5A0B-1CDA-2D97-04A3E4643A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0000" y="0"/>
            <a:ext cx="3418640" cy="6858000"/>
          </a:xfrm>
          <a:prstGeom prst="rect">
            <a:avLst/>
          </a:prstGeom>
        </p:spPr>
      </p:pic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390D86A8-7C22-28B7-30DD-332FED00E8D3}"/>
              </a:ext>
            </a:extLst>
          </p:cNvPr>
          <p:cNvSpPr txBox="1"/>
          <p:nvPr/>
        </p:nvSpPr>
        <p:spPr>
          <a:xfrm>
            <a:off x="1198974" y="3152001"/>
            <a:ext cx="362877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000"/>
              <a:t>アカウント</a:t>
            </a:r>
            <a:r>
              <a:rPr kumimoji="1" lang="ja-JP" altLang="en-US" sz="3000"/>
              <a:t>登録画面</a:t>
            </a:r>
          </a:p>
        </p:txBody>
      </p:sp>
    </p:spTree>
    <p:extLst>
      <p:ext uri="{BB962C8B-B14F-4D97-AF65-F5344CB8AC3E}">
        <p14:creationId xmlns:p14="http://schemas.microsoft.com/office/powerpoint/2010/main" val="5586392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ィカル ユーザー インターフェイス, アプリケーション&#10;&#10;自動的に生成された説明">
            <a:extLst>
              <a:ext uri="{FF2B5EF4-FFF2-40B4-BE49-F238E27FC236}">
                <a16:creationId xmlns:a16="http://schemas.microsoft.com/office/drawing/2014/main" id="{36B70B8C-882D-90EE-33A7-47559ED558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0000" y="0"/>
            <a:ext cx="3418640" cy="6858000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41C79327-9DDA-7EF2-4DA5-B5DA581C42F7}"/>
              </a:ext>
            </a:extLst>
          </p:cNvPr>
          <p:cNvSpPr txBox="1"/>
          <p:nvPr/>
        </p:nvSpPr>
        <p:spPr>
          <a:xfrm>
            <a:off x="824507" y="3142734"/>
            <a:ext cx="4377705" cy="572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000"/>
              <a:t>アカウント登録確認画面</a:t>
            </a:r>
          </a:p>
        </p:txBody>
      </p:sp>
    </p:spTree>
    <p:extLst>
      <p:ext uri="{BB962C8B-B14F-4D97-AF65-F5344CB8AC3E}">
        <p14:creationId xmlns:p14="http://schemas.microsoft.com/office/powerpoint/2010/main" val="17155287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図形, 正方形&#10;&#10;自動的に生成された説明">
            <a:extLst>
              <a:ext uri="{FF2B5EF4-FFF2-40B4-BE49-F238E27FC236}">
                <a16:creationId xmlns:a16="http://schemas.microsoft.com/office/drawing/2014/main" id="{9D375C8E-8361-88FE-7CB4-757B656187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0000" y="0"/>
            <a:ext cx="3418640" cy="6858000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B4A397E8-F73F-1B31-FF5A-787342064551}"/>
              </a:ext>
            </a:extLst>
          </p:cNvPr>
          <p:cNvSpPr txBox="1"/>
          <p:nvPr/>
        </p:nvSpPr>
        <p:spPr>
          <a:xfrm>
            <a:off x="824507" y="3142734"/>
            <a:ext cx="437770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000"/>
              <a:t>アカウント登録</a:t>
            </a:r>
            <a:r>
              <a:rPr lang="ja-JP" altLang="en-US" sz="3000"/>
              <a:t>完了</a:t>
            </a:r>
            <a:r>
              <a:rPr kumimoji="1" lang="ja-JP" altLang="en-US" sz="3000"/>
              <a:t>画面</a:t>
            </a:r>
          </a:p>
        </p:txBody>
      </p:sp>
    </p:spTree>
    <p:extLst>
      <p:ext uri="{BB962C8B-B14F-4D97-AF65-F5344CB8AC3E}">
        <p14:creationId xmlns:p14="http://schemas.microsoft.com/office/powerpoint/2010/main" val="36870212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 descr="グラフィカル ユーザー インターフェイス, アプリケーション&#10;&#10;自動的に生成された説明">
            <a:extLst>
              <a:ext uri="{FF2B5EF4-FFF2-40B4-BE49-F238E27FC236}">
                <a16:creationId xmlns:a16="http://schemas.microsoft.com/office/drawing/2014/main" id="{BC3BDAF5-6BA6-10AC-969C-4602F6A5CE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0000" y="0"/>
            <a:ext cx="3418640" cy="6858000"/>
          </a:xfrm>
          <a:prstGeom prst="rect">
            <a:avLst/>
          </a:prstGeom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8B92520B-9E86-FCBE-441C-AC721ACDC790}"/>
              </a:ext>
            </a:extLst>
          </p:cNvPr>
          <p:cNvSpPr txBox="1"/>
          <p:nvPr/>
        </p:nvSpPr>
        <p:spPr>
          <a:xfrm>
            <a:off x="985145" y="3142734"/>
            <a:ext cx="4377705" cy="572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000"/>
              <a:t>ユーザーログイン画面</a:t>
            </a:r>
          </a:p>
        </p:txBody>
      </p:sp>
    </p:spTree>
    <p:extLst>
      <p:ext uri="{BB962C8B-B14F-4D97-AF65-F5344CB8AC3E}">
        <p14:creationId xmlns:p14="http://schemas.microsoft.com/office/powerpoint/2010/main" val="23879323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 descr="グラフィカル ユーザー インターフェイス&#10;&#10;自動的に生成された説明">
            <a:extLst>
              <a:ext uri="{FF2B5EF4-FFF2-40B4-BE49-F238E27FC236}">
                <a16:creationId xmlns:a16="http://schemas.microsoft.com/office/drawing/2014/main" id="{18716085-9CA0-9FE5-80F5-BC8F11F3C4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0000" y="0"/>
            <a:ext cx="3418640" cy="6858000"/>
          </a:xfrm>
          <a:prstGeom prst="rect">
            <a:avLst/>
          </a:prstGeom>
        </p:spPr>
      </p:pic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3EB74F14-FF17-CD9F-51B8-BA09298BE3E8}"/>
              </a:ext>
            </a:extLst>
          </p:cNvPr>
          <p:cNvSpPr txBox="1"/>
          <p:nvPr/>
        </p:nvSpPr>
        <p:spPr>
          <a:xfrm>
            <a:off x="824507" y="3142734"/>
            <a:ext cx="4377705" cy="572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000"/>
              <a:t>グループログイン画面</a:t>
            </a:r>
          </a:p>
        </p:txBody>
      </p:sp>
    </p:spTree>
    <p:extLst>
      <p:ext uri="{BB962C8B-B14F-4D97-AF65-F5344CB8AC3E}">
        <p14:creationId xmlns:p14="http://schemas.microsoft.com/office/powerpoint/2010/main" val="7731806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 descr="グラフィカル ユーザー インターフェイス, テキスト, アプリケーション&#10;&#10;自動的に生成された説明">
            <a:extLst>
              <a:ext uri="{FF2B5EF4-FFF2-40B4-BE49-F238E27FC236}">
                <a16:creationId xmlns:a16="http://schemas.microsoft.com/office/drawing/2014/main" id="{C7BF4AAE-EDF2-6E19-4A3A-4FA9191E7D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0000" y="0"/>
            <a:ext cx="3418640" cy="6858000"/>
          </a:xfrm>
          <a:prstGeom prst="rect">
            <a:avLst/>
          </a:prstGeom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AD9C34C4-CF02-1D4E-D3E5-DDF92CF14048}"/>
              </a:ext>
            </a:extLst>
          </p:cNvPr>
          <p:cNvSpPr txBox="1"/>
          <p:nvPr/>
        </p:nvSpPr>
        <p:spPr>
          <a:xfrm>
            <a:off x="1392927" y="3142734"/>
            <a:ext cx="3240866" cy="572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000"/>
              <a:t>グループ登録画面</a:t>
            </a:r>
          </a:p>
        </p:txBody>
      </p:sp>
    </p:spTree>
    <p:extLst>
      <p:ext uri="{BB962C8B-B14F-4D97-AF65-F5344CB8AC3E}">
        <p14:creationId xmlns:p14="http://schemas.microsoft.com/office/powerpoint/2010/main" val="1367477064"/>
      </p:ext>
    </p:extLst>
  </p:cSld>
  <p:clrMapOvr>
    <a:masterClrMapping/>
  </p:clrMapOvr>
</p:sld>
</file>

<file path=ppt/theme/theme1.xml><?xml version="1.0" encoding="utf-8"?>
<a:theme xmlns:a="http://schemas.openxmlformats.org/drawingml/2006/main" name="SwellVTI">
  <a:themeElements>
    <a:clrScheme name="AnalogousFromDarkSeedLeftStep">
      <a:dk1>
        <a:srgbClr val="000000"/>
      </a:dk1>
      <a:lt1>
        <a:srgbClr val="FFFFFF"/>
      </a:lt1>
      <a:dk2>
        <a:srgbClr val="1A212E"/>
      </a:dk2>
      <a:lt2>
        <a:srgbClr val="F0F3F1"/>
      </a:lt2>
      <a:accent1>
        <a:srgbClr val="E729A7"/>
      </a:accent1>
      <a:accent2>
        <a:srgbClr val="C517D5"/>
      </a:accent2>
      <a:accent3>
        <a:srgbClr val="8829E7"/>
      </a:accent3>
      <a:accent4>
        <a:srgbClr val="3E30D9"/>
      </a:accent4>
      <a:accent5>
        <a:srgbClr val="2968E7"/>
      </a:accent5>
      <a:accent6>
        <a:srgbClr val="17A5D5"/>
      </a:accent6>
      <a:hlink>
        <a:srgbClr val="3F54BF"/>
      </a:hlink>
      <a:folHlink>
        <a:srgbClr val="7F7F7F"/>
      </a:folHlink>
    </a:clrScheme>
    <a:fontScheme name="Neue Haas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wellVTI" id="{8361A04D-931A-43DC-973B-1B0B1DD5DECC}" vid="{6DDB23E8-D18E-4BDA-98D6-324466149EBD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ドキュメント" ma:contentTypeID="0x010100E0A7EB1C84FE4E48B42E395C0170D4D9" ma:contentTypeVersion="13" ma:contentTypeDescription="新しいドキュメントを作成します。" ma:contentTypeScope="" ma:versionID="5841263e4c5f98b2dd158151943496d0">
  <xsd:schema xmlns:xsd="http://www.w3.org/2001/XMLSchema" xmlns:xs="http://www.w3.org/2001/XMLSchema" xmlns:p="http://schemas.microsoft.com/office/2006/metadata/properties" xmlns:ns2="540e6531-8795-4248-80ce-25efd73518ad" xmlns:ns3="d4884cc8-da59-4935-9350-efc2119afb64" targetNamespace="http://schemas.microsoft.com/office/2006/metadata/properties" ma:root="true" ma:fieldsID="ab58f85e02a6cccc23910f93e0b18f7c" ns2:_="" ns3:_="">
    <xsd:import namespace="540e6531-8795-4248-80ce-25efd73518ad"/>
    <xsd:import namespace="d4884cc8-da59-4935-9350-efc2119afb6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40e6531-8795-4248-80ce-25efd73518a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3" nillable="true" ma:taxonomy="true" ma:internalName="lcf76f155ced4ddcb4097134ff3c332f" ma:taxonomyFieldName="MediaServiceImageTags" ma:displayName="画像タグ" ma:readOnly="false" ma:fieldId="{5cf76f15-5ced-4ddc-b409-7134ff3c332f}" ma:taxonomyMulti="true" ma:sspId="7a3d4e50-da24-4b51-9333-67165e7dee8a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bjectDetectorVersions" ma:index="2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4884cc8-da59-4935-9350-efc2119afb64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0c433c57-3808-49d8-963f-aa7dbb810470}" ma:internalName="TaxCatchAll" ma:showField="CatchAllData" ma:web="d4884cc8-da59-4935-9350-efc2119afb64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8" nillable="true" ma:displayName="共有相手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共有相手の詳細情報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コンテンツ タイプ"/>
        <xsd:element ref="dc:title" minOccurs="0" maxOccurs="1" ma:index="4" ma:displayName="タイトル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540e6531-8795-4248-80ce-25efd73518ad">
      <Terms xmlns="http://schemas.microsoft.com/office/infopath/2007/PartnerControls"/>
    </lcf76f155ced4ddcb4097134ff3c332f>
    <TaxCatchAll xmlns="d4884cc8-da59-4935-9350-efc2119afb64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CCBA987-1C7F-42E1-B270-06DA8FD7F660}">
  <ds:schemaRefs>
    <ds:schemaRef ds:uri="540e6531-8795-4248-80ce-25efd73518ad"/>
    <ds:schemaRef ds:uri="d4884cc8-da59-4935-9350-efc2119afb64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BD544BC1-9E5A-4FDD-9F28-47A3C2BF0E06}">
  <ds:schemaRefs>
    <ds:schemaRef ds:uri="540e6531-8795-4248-80ce-25efd73518ad"/>
    <ds:schemaRef ds:uri="d4884cc8-da59-4935-9350-efc2119afb64"/>
    <ds:schemaRef ds:uri="http://purl.org/dc/terms/"/>
    <ds:schemaRef ds:uri="http://schemas.microsoft.com/office/2006/metadata/properties"/>
    <ds:schemaRef ds:uri="http://purl.org/dc/elements/1.1/"/>
    <ds:schemaRef ds:uri="http://purl.org/dc/dcmitype/"/>
    <ds:schemaRef ds:uri="http://schemas.microsoft.com/office/2006/documentManagement/types"/>
    <ds:schemaRef ds:uri="http://www.w3.org/XML/1998/namespace"/>
    <ds:schemaRef ds:uri="http://schemas.microsoft.com/office/infopath/2007/PartnerControls"/>
    <ds:schemaRef ds:uri="http://schemas.openxmlformats.org/package/2006/metadata/core-properties"/>
  </ds:schemaRefs>
</ds:datastoreItem>
</file>

<file path=customXml/itemProps3.xml><?xml version="1.0" encoding="utf-8"?>
<ds:datastoreItem xmlns:ds="http://schemas.openxmlformats.org/officeDocument/2006/customXml" ds:itemID="{DC5DBB0E-3021-4F4A-8387-57EAF37236A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125</Words>
  <Application>Microsoft Macintosh PowerPoint</Application>
  <PresentationFormat>ワイド画面</PresentationFormat>
  <Paragraphs>42</Paragraphs>
  <Slides>20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20</vt:i4>
      </vt:variant>
    </vt:vector>
  </HeadingPairs>
  <TitlesOfParts>
    <vt:vector size="24" baseType="lpstr">
      <vt:lpstr>Arial</vt:lpstr>
      <vt:lpstr>Neue Haas Grotesk Text Pro</vt:lpstr>
      <vt:lpstr>Wingdings</vt:lpstr>
      <vt:lpstr>SwellVTI</vt:lpstr>
      <vt:lpstr>Time3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Time3</dc:title>
  <dc:creator>池田 結登</dc:creator>
  <cp:lastModifiedBy>Microsoft Office User</cp:lastModifiedBy>
  <cp:revision>1</cp:revision>
  <dcterms:created xsi:type="dcterms:W3CDTF">2023-06-12T01:26:35Z</dcterms:created>
  <dcterms:modified xsi:type="dcterms:W3CDTF">2023-07-26T02:06:55Z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0x010100E0A7EB1C84FE4E48B42E395C0170D4D9</vt:lpwstr>
  </property>
  <property fmtid="{D5CDD505-2E9C-101B-9397-08002B2CF9AE}" pid="3" name="MediaServiceImageTags">
    <vt:lpwstr/>
  </property>
</Properties>
</file>